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9" r:id="rId3"/>
    <p:sldId id="265" r:id="rId4"/>
    <p:sldId id="261" r:id="rId5"/>
    <p:sldId id="277" r:id="rId6"/>
    <p:sldId id="275" r:id="rId7"/>
    <p:sldId id="279" r:id="rId8"/>
    <p:sldId id="27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E64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92523" autoAdjust="0"/>
  </p:normalViewPr>
  <p:slideViewPr>
    <p:cSldViewPr snapToGrid="0">
      <p:cViewPr varScale="1">
        <p:scale>
          <a:sx n="100" d="100"/>
          <a:sy n="100" d="100"/>
        </p:scale>
        <p:origin x="6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04C0E-D1B9-42C2-88F7-F43E9081850F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9F097-A790-40AC-9FFD-743B7F0B5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DE70E-A8D2-4EA1-9D04-2FDA750009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0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9F097-A790-40AC-9FFD-743B7F0B51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理论上可以永久保存的，硬盘够大的话。录像不会自动删除，硬盘存满了就会自动覆盖掉最早的录像。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监控保存时间一般规定如下：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a.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一般小区的是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天；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一般娱乐场所是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15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天；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金融行业是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天；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银行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个月到半年。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3.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监控录像保存时间的长短一般有与以下几点有关：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、主机的硬盘容量：通常情况之下，一个摄像头连续录像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小时，约需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0.3G-0.5G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的硬盘容量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不同的系统有不同的参数，最低为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0.15G/24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小时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。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、录像的方式：录像的方式一般分为“移动录像”和“持续录像”，顾名思义，移动录像就是当有运动中的物体经过监控的范围时，主机才开始录像，其它时间则不录像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持续录像则相反，它是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小时不间断的录像。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b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、录像的帧数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!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系统默认为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帧。也就是说，系统在一秒钟之内会记录下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张图片。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9F097-A790-40AC-9FFD-743B7F0B51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0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9F097-A790-40AC-9FFD-743B7F0B51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37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皮肤检测</a:t>
            </a:r>
          </a:p>
          <a:p>
            <a:r>
              <a:rPr lang="zh-CN" altLang="en-US" dirty="0"/>
              <a:t>又名肤色检测、皮肤概率检测。在磨皮算法中，通常需要确定图像中磨皮的位置，以达到精确磨皮的效果。之所以选择根据肤色检测结果而不是人脸检测区域进行磨皮，是因为人脸检测只能确定面部区域，这会导致脖子与面部交界的位置出现明显区别，影响效果。为了解决这个问题，一种比较简单的想法是统计大量皮肤像素的颜色数据，分析皮肤颜色的取值范围，得到基于</a:t>
            </a:r>
            <a:r>
              <a:rPr lang="en-US" altLang="zh-CN" dirty="0"/>
              <a:t>RGB</a:t>
            </a:r>
            <a:r>
              <a:rPr lang="zh-CN" altLang="en-US" dirty="0"/>
              <a:t>空间的肤色判断条件如下：</a:t>
            </a:r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作者：飞狗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https://zhuanlan.zhihu.com/p/407017507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9F097-A790-40AC-9FFD-743B7F0B51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78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9F097-A790-40AC-9FFD-743B7F0B51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38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DE70E-A8D2-4EA1-9D04-2FDA750009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4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2E0C0-59D3-7B45-2E5A-D115E0049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F3E3D0-C1FC-A128-A447-8F6891C71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4D13D-77F7-29D8-3F8B-2604A59D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CA28A-70F2-F88A-F906-1A7D0541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88E16-68BB-6954-3081-859E10E6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0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01754-5B48-402C-3376-F0D37580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3D05DA-A9E0-C7F8-EFE0-A4A6F3F6C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A7E36-4B81-ED38-064D-D5309775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D6EEB-C15B-950C-D5EA-D364B38A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69936-6814-833B-2121-2306ABE6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5AE4F8-E134-CCA8-4258-48B5232DA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2EAC58-B230-89D2-6B70-1274EA85E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EF383-3A29-AB0E-2912-7656B39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51A1BE-A57B-9B4D-88F1-8A1E39F2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C7F2F-72BF-BC7E-DA83-C12AEDE0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4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0A31A-5621-404F-A6CE-66180F8D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C01736-6D44-4927-A2E5-E13B92E60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0EEBC-0786-470C-9302-429AD64A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B63109-397F-46C6-B40D-A73A323F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14976-93B0-4D0A-9548-25111CD9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A01F7-FC3E-4181-BDAB-B60E5105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26C9C-8ADD-4FA6-9842-6F40EF2E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927FF-B8C5-4BB6-BB63-B765FB90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ACB50-6F54-43B9-9203-42B2568A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B6C8A-94F9-4A77-B5BF-2503359B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73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BA57D-7F08-434E-8003-0EF43414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2953E2-283F-4D72-8290-7AD9797E3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777A3-8AFB-44A9-B401-1828730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7FFE0-5308-40B3-93C3-C3D58597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10660-F47A-4C18-9549-BBEE07D5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0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88814-4B90-46AA-B3D6-64EF1A11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4B0D5-6FC6-4871-8931-F00F529DF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A1E79-1B50-4620-82FF-3243EA3B4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AAD91-967B-44BA-B4E3-60871AC3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1F9A78-B401-403B-ABAD-1FC35AF3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6B27DB-763B-41F4-A3AF-E9BA3893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03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F9E13-BA01-4BEA-9F9F-29BA66C6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7338A4-689D-4705-9273-191333B8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AE9BA7-D1EF-4061-A559-B74CA59C9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85FA74-3AD9-4613-B1B9-C1A0ABD69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0820B2-8C08-49F0-9B5A-1B7CDB0C2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6DC21-DCAC-45FB-851E-12C619B9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160278-E3BB-49D2-B32A-6851F3F5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AF413A-7752-451E-AE56-9A86402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8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2093E-9372-41BE-8DA3-BE0914F5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F18EB5-D469-47E4-9AC9-059DB413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A375EE-D9FF-415B-B822-D71ED5AE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FB24BB-D1E9-485B-A6D9-EE19BC4A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7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C0AD71-C360-43AC-8D81-11C92DB8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5566D1-C344-4C28-9468-92B9D638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28EE8C-D399-42ED-B34A-1F57B9AC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53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3D2CA-1F1F-44FA-9792-9FA0C6B1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C5B2F-748D-4FA6-89F0-CB9519D6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E3CBA9-60C1-437B-8321-DD6B164C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B12D2-9266-4694-ACFE-4C6064E6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416640-2CB6-4547-803D-EAAAA7EF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38D0CB-820D-44BD-98A0-B01E2019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1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791B-128F-B18E-1AB7-6CAA8518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47FC5-2ADF-F518-51F1-159DA578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838B3-0369-A84C-F3BC-3F48C1ED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04E82-1BA9-8545-ABB4-60858146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50EEE-5153-9ADC-64F0-6310DF0B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42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7A8F4-51CE-4972-A91C-DA977A80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0CE4BD-D982-4533-980A-26F8572C5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219B4-D5DD-43E6-94A1-E79CEDB00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40D913-E2DC-45F0-A5E6-9933846E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4A9262-4441-4B36-AEEA-0D40170E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0322FE-7189-482C-9ED3-1505011E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32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06F93-9FA9-46C0-A51D-974993A0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D05A6F-BEB2-4F57-967A-5ED00C7C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94C00-15E2-4396-AFA2-253EA989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C80A6-0FF9-4BC5-B4DE-ECBE8D8E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EE739-ABAA-4DEC-89D0-5FEA8E93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1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2F1FDE-2631-42D5-B6EC-B461E6C58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806E97-21B7-4862-AA07-2C6A5D3CF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5FA13-0637-40ED-880D-2AFB0FAB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FB530-8C86-45B3-8BBA-3799D41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4E753-23C2-460E-A5B3-D8D9C91E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4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12A17-07EF-DF81-D5B4-AF3C064C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1DA3A-8230-C582-EDE9-F9BD87B8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645D3-BD99-1F1A-5211-267688AB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2575D8-FE96-2940-5DA4-121E5E1E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04044-CD33-1E8F-B3A2-89C9359C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7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2DED0-B4D0-7FF7-2DFB-B45488F1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97E46-85AB-82D6-9BAF-E40ED8BA3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FB4314-8471-FC97-6A8C-625B1C3F4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97A52E-2F7C-AF82-793B-7CCD1563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192871-8E80-A241-F6A9-9760045D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204D9-A2EE-145B-FB3D-B4C5D02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51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C9A09-A90D-B574-FADA-411211F0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8804D-7A80-F07E-3426-9865B7AD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3D96EB-069E-D866-5EDB-40FBAD5AF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D462AB-9E8D-6E5D-0D6E-8D6A01990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7E3194-F107-28FC-C006-BA317E8A1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F4491F-3478-3EC6-A708-67F9F8B1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E929AD-4DD7-4159-2812-B4057464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D5523B-EEAF-E433-4E6A-25DCD770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7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AAD5B-8261-3316-0FDD-982F0B2F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773405-3A60-71FE-AEFC-74E2EF73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FEC753-1242-7F54-A145-23A970C5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6C6276-7573-0C87-A4B3-A30CA7F3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6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31F8F0-6C6B-AC42-7CB6-11DD932A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EB8FC-C9C7-2625-4BDC-4910DBEA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A99415-07BD-FFB8-BDF4-B704BACE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132D3-FC84-DF66-4463-3C9006E3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60C38-860A-B0B4-9919-3B28EB51B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C01AA-1670-8911-8721-7F1817C2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34E01-BA93-E2C3-2EA5-F4EFB90E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FF06BB-8590-520A-F958-CC9196FA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BDD4C-36A6-4116-BC5E-5049B3A0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5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D4315-5F4D-676B-B378-3C8DE0E3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45EE41-1537-8FB6-597F-B1C7AF394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CFB52F-EB79-2791-2503-667553347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59FCB-D554-F375-F904-D021635F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12E928-F9AA-6F04-CA6F-97FEB4E5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7A452B-512C-3B66-1848-EF6894D3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79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B9D4B9-2A58-F809-E0DE-6323161E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E9DC3F-F474-CC36-AB07-DDF011264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4F790-4F97-70E7-1E4C-0A3468BA0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9744-DA11-4A16-AE24-6B221A56CC45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87BE3-87DB-E432-26B7-DEA5E468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93159-5FE8-AACA-204C-61FAB098F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CCDE9-1EEC-4E9C-A828-8D04EBEA6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3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844408-251B-432D-9167-E5A4FD26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B09F7-F040-4340-B62C-99A696BEE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6AB8E-EB0A-4BC3-B3DF-8CCE44111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89A4-FFC4-46EB-BA82-6454F77E3F4C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6052D-8627-40D2-A417-F59BC7887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7419B-C274-428C-B68A-0405EC7E9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312B1-44A0-4141-AFEB-52386F1CE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3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AA6DE9-7B87-444A-B5B8-AA98DC1BEF22}"/>
              </a:ext>
            </a:extLst>
          </p:cNvPr>
          <p:cNvSpPr/>
          <p:nvPr/>
        </p:nvSpPr>
        <p:spPr>
          <a:xfrm>
            <a:off x="0" y="-43063"/>
            <a:ext cx="12192000" cy="40601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584F91-B99A-4B52-BBBA-965144B49D22}"/>
              </a:ext>
            </a:extLst>
          </p:cNvPr>
          <p:cNvSpPr txBox="1"/>
          <p:nvPr/>
        </p:nvSpPr>
        <p:spPr>
          <a:xfrm>
            <a:off x="3022600" y="369376"/>
            <a:ext cx="61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华光大标宋_CNKI" panose="02000500000000000000" pitchFamily="2" charset="-122"/>
                <a:ea typeface="华光大标宋_CNKI" panose="02000500000000000000" pitchFamily="2" charset="-122"/>
              </a:rPr>
              <a:t>清芽伴学 山东站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光大标宋_CNKI" panose="02000500000000000000" pitchFamily="2" charset="-122"/>
              <a:ea typeface="华光大标宋_CNKI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AC9E9C-6BC8-466A-8877-5BA19B2B8443}"/>
              </a:ext>
            </a:extLst>
          </p:cNvPr>
          <p:cNvSpPr txBox="1"/>
          <p:nvPr/>
        </p:nvSpPr>
        <p:spPr>
          <a:xfrm>
            <a:off x="1894840" y="3291570"/>
            <a:ext cx="840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计算机视觉在生活中的应用系列课程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4D2D50-5B10-4E4E-A13B-EBEA1EFBD498}"/>
              </a:ext>
            </a:extLst>
          </p:cNvPr>
          <p:cNvSpPr txBox="1"/>
          <p:nvPr/>
        </p:nvSpPr>
        <p:spPr>
          <a:xfrm>
            <a:off x="3022600" y="6026959"/>
            <a:ext cx="614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2022.01.08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C59C90-4FD1-4E91-AF1A-2A67AB47D523}"/>
              </a:ext>
            </a:extLst>
          </p:cNvPr>
          <p:cNvSpPr txBox="1"/>
          <p:nvPr/>
        </p:nvSpPr>
        <p:spPr>
          <a:xfrm>
            <a:off x="2045091" y="5301425"/>
            <a:ext cx="810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华光大标宋_CNKI" panose="02000500000000000000" pitchFamily="2" charset="-122"/>
                <a:ea typeface="华光大标宋_CNKI" panose="02000500000000000000" pitchFamily="2" charset="-122"/>
              </a:rPr>
              <a:t>史明磊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华光大标宋_CNKI" panose="02000500000000000000" pitchFamily="2" charset="-122"/>
              <a:ea typeface="华光大标宋_CNKI" panose="02000500000000000000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223E84-E004-43D6-91C5-9B463BDF887C}"/>
              </a:ext>
            </a:extLst>
          </p:cNvPr>
          <p:cNvSpPr txBox="1"/>
          <p:nvPr/>
        </p:nvSpPr>
        <p:spPr>
          <a:xfrm>
            <a:off x="3616918" y="171049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/>
                </a:solidFill>
                <a:latin typeface="华光大标宋_CNKI" panose="02000500000000000000" pitchFamily="2" charset="-122"/>
                <a:ea typeface="华光大标宋_CNKI" panose="02000500000000000000" pitchFamily="2" charset="-122"/>
              </a:rPr>
              <a:t>从美颜到计算机视觉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光大标宋_CNKI" panose="02000500000000000000" pitchFamily="2" charset="-122"/>
              <a:ea typeface="华光大标宋_CNKI" panose="02000500000000000000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E343CD-363C-EC0C-4976-1AB1A488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1" y="4312024"/>
            <a:ext cx="3033139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F874A6-070D-A62E-229E-6310DC77878D}"/>
              </a:ext>
            </a:extLst>
          </p:cNvPr>
          <p:cNvSpPr/>
          <p:nvPr/>
        </p:nvSpPr>
        <p:spPr>
          <a:xfrm>
            <a:off x="0" y="0"/>
            <a:ext cx="12192000" cy="463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#1. 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什么是美颜？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E9F4603-61F2-1CFA-6FA7-171E7BA19B7D}"/>
              </a:ext>
            </a:extLst>
          </p:cNvPr>
          <p:cNvSpPr/>
          <p:nvPr/>
        </p:nvSpPr>
        <p:spPr>
          <a:xfrm>
            <a:off x="150506" y="595424"/>
            <a:ext cx="7483671" cy="1821744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百度百科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、美颜工具的收录、对皮肤做柔软、美白、祛斑等日常护理、自制面膜以及天然美容等，也包括由专业化妆师做的舞台造型妆、社交妆。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图时对图像的美化和修饰，可以不受时间和空间的限制，随时让美丽成为你生活中的常态。</a:t>
            </a:r>
          </a:p>
        </p:txBody>
      </p:sp>
      <p:pic>
        <p:nvPicPr>
          <p:cNvPr id="6" name="美颜1">
            <a:hlinkClick r:id="" action="ppaction://media"/>
            <a:extLst>
              <a:ext uri="{FF2B5EF4-FFF2-40B4-BE49-F238E27FC236}">
                <a16:creationId xmlns:a16="http://schemas.microsoft.com/office/drawing/2014/main" id="{E6A6AFA2-DE16-855D-9DEA-4847ECA7A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2033" y="533769"/>
            <a:ext cx="3149904" cy="579046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50FC7C0-00F0-86BB-07A9-A735B8D73A7C}"/>
              </a:ext>
            </a:extLst>
          </p:cNvPr>
          <p:cNvSpPr/>
          <p:nvPr/>
        </p:nvSpPr>
        <p:spPr>
          <a:xfrm>
            <a:off x="235566" y="2714846"/>
            <a:ext cx="7483671" cy="2856613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美颜的类型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磨皮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瘦身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美白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红润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亮眼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美牙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虚拟美妆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</a:p>
          <a:p>
            <a:pPr lvl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F874A6-070D-A62E-229E-6310DC77878D}"/>
              </a:ext>
            </a:extLst>
          </p:cNvPr>
          <p:cNvSpPr/>
          <p:nvPr/>
        </p:nvSpPr>
        <p:spPr>
          <a:xfrm>
            <a:off x="0" y="0"/>
            <a:ext cx="12192000" cy="463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#1.1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美颜效果展示</a:t>
            </a:r>
            <a:endParaRPr lang="en-US" altLang="zh-CN" sz="24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243677-78D6-C367-E1EF-1C7E719F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7" y="873816"/>
            <a:ext cx="5247220" cy="36840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6782E-06DC-D505-EA7F-A6FA3052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3816"/>
            <a:ext cx="3489243" cy="36840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058484-2D27-A4CA-09DF-8A339A6A1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1262999"/>
            <a:ext cx="3860505" cy="45150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545CF0-82A0-CDD0-6847-44A0FF8B8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138" y="1262999"/>
            <a:ext cx="3869435" cy="45150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DEF419-2FC8-09F8-032F-1E53303D2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897" y="1362861"/>
            <a:ext cx="3665958" cy="44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F874A6-070D-A62E-229E-6310DC77878D}"/>
              </a:ext>
            </a:extLst>
          </p:cNvPr>
          <p:cNvSpPr/>
          <p:nvPr/>
        </p:nvSpPr>
        <p:spPr>
          <a:xfrm>
            <a:off x="0" y="0"/>
            <a:ext cx="12192000" cy="463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#2 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系列课程课前分组</a:t>
            </a:r>
            <a:endParaRPr lang="en-US" altLang="zh-CN" sz="24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5EFBE5-D0EE-06D9-1D74-99EDC89E4A56}"/>
              </a:ext>
            </a:extLst>
          </p:cNvPr>
          <p:cNvSpPr/>
          <p:nvPr/>
        </p:nvSpPr>
        <p:spPr>
          <a:xfrm>
            <a:off x="398600" y="808073"/>
            <a:ext cx="2854964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图像是怎么获取的？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图像是怎么传输的？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图像是怎么储存的？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图像是怎么处理的？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图像王者组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EF291F-6B75-4BF1-7362-633182512D1C}"/>
              </a:ext>
            </a:extLst>
          </p:cNvPr>
          <p:cNvSpPr/>
          <p:nvPr/>
        </p:nvSpPr>
        <p:spPr>
          <a:xfrm>
            <a:off x="3588367" y="808073"/>
            <a:ext cx="3565451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图像有什么信息？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图像的信息密度高吗？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图像和文字有什么相同点？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图像和文字有什么不同点？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图像荣耀组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C89330F-92E9-E636-5717-0F831FD48573}"/>
              </a:ext>
            </a:extLst>
          </p:cNvPr>
          <p:cNvSpPr/>
          <p:nvPr/>
        </p:nvSpPr>
        <p:spPr>
          <a:xfrm>
            <a:off x="7488620" y="825571"/>
            <a:ext cx="3173939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人的视觉和“计算机视觉”有什么相同点？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计算机视觉有哪些子领域？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为什么要研究计算机视觉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让计算机看得见组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797A59D-B0A4-5DFF-DDB0-92D0F6CB540D}"/>
              </a:ext>
            </a:extLst>
          </p:cNvPr>
          <p:cNvSpPr/>
          <p:nvPr/>
        </p:nvSpPr>
        <p:spPr>
          <a:xfrm>
            <a:off x="398600" y="3267738"/>
            <a:ext cx="2854964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计算机处理信息和人处理信息有什么不同？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人工智能的思考方式和人相同吗？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什么是人工智能？什么是人工？什么是智能？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人工智障还是智能组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A6D390-461E-AF80-3F6B-397AB4C114C9}"/>
              </a:ext>
            </a:extLst>
          </p:cNvPr>
          <p:cNvSpPr/>
          <p:nvPr/>
        </p:nvSpPr>
        <p:spPr>
          <a:xfrm>
            <a:off x="3588367" y="3267738"/>
            <a:ext cx="3565451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人如何对看见的事物进行分类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对物体分类具有什么作用？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举出分类的例子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把物体分类和识别物体具有什么相同点和不同点？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你我他各不同的分类组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00CA2EE-9892-CCA8-D032-7F4A93BFCE38}"/>
              </a:ext>
            </a:extLst>
          </p:cNvPr>
          <p:cNvSpPr/>
          <p:nvPr/>
        </p:nvSpPr>
        <p:spPr>
          <a:xfrm>
            <a:off x="7488621" y="3267738"/>
            <a:ext cx="3173939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美颜的原理是什么？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微笑抓拍的原理是什么？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超速检测的原理是什么？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相机成像的原理是什么？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原理应用超人组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F874A6-070D-A62E-229E-6310DC77878D}"/>
              </a:ext>
            </a:extLst>
          </p:cNvPr>
          <p:cNvSpPr/>
          <p:nvPr/>
        </p:nvSpPr>
        <p:spPr>
          <a:xfrm>
            <a:off x="0" y="0"/>
            <a:ext cx="12192000" cy="463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#1.1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磨皮的原理</a:t>
            </a:r>
            <a:endParaRPr lang="en-US" altLang="zh-CN" sz="24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621167-8316-6FB3-2219-0D0DE937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2" y="801972"/>
            <a:ext cx="4832598" cy="47436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09AEDC-BDC2-A87E-8D9D-0AAE1E4C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390" y="698499"/>
            <a:ext cx="2230831" cy="26090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DCCDBE-C03A-5EC3-CACC-9DDE2F4F3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789" y="698499"/>
            <a:ext cx="2230831" cy="26030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3B001F-CFA6-0420-2948-11011D794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380" y="698499"/>
            <a:ext cx="2144420" cy="26178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5D786D-62EE-AC4F-2655-20A751A7D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391" y="4000037"/>
            <a:ext cx="4064000" cy="26199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7BEDAF-37EB-7F67-38E3-FD8C3A31F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892" y="4181495"/>
            <a:ext cx="4178515" cy="24385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730058-EEAF-3F92-93EA-184BB3F51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7990" y="1398903"/>
            <a:ext cx="6236020" cy="41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FF874A6-070D-A62E-229E-6310DC77878D}"/>
              </a:ext>
            </a:extLst>
          </p:cNvPr>
          <p:cNvSpPr/>
          <p:nvPr/>
        </p:nvSpPr>
        <p:spPr>
          <a:xfrm>
            <a:off x="0" y="0"/>
            <a:ext cx="12192000" cy="463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#2 </a:t>
            </a: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系列课程课前分组</a:t>
            </a:r>
            <a:endParaRPr lang="en-US" altLang="zh-CN" sz="24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5EFBE5-D0EE-06D9-1D74-99EDC89E4A56}"/>
              </a:ext>
            </a:extLst>
          </p:cNvPr>
          <p:cNvSpPr/>
          <p:nvPr/>
        </p:nvSpPr>
        <p:spPr>
          <a:xfrm>
            <a:off x="398600" y="808073"/>
            <a:ext cx="2854964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图像是怎么获取的？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图像是怎么传输的？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图像是怎么储存的？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图像是怎么处理的？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图像王者组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EF291F-6B75-4BF1-7362-633182512D1C}"/>
              </a:ext>
            </a:extLst>
          </p:cNvPr>
          <p:cNvSpPr/>
          <p:nvPr/>
        </p:nvSpPr>
        <p:spPr>
          <a:xfrm>
            <a:off x="3588367" y="808073"/>
            <a:ext cx="3565451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图像有什么信息？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图像的信息密度高吗？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图像和文字有什么相同点？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图像和文字有什么不同点？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图像荣耀组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C89330F-92E9-E636-5717-0F831FD48573}"/>
              </a:ext>
            </a:extLst>
          </p:cNvPr>
          <p:cNvSpPr/>
          <p:nvPr/>
        </p:nvSpPr>
        <p:spPr>
          <a:xfrm>
            <a:off x="7488620" y="825571"/>
            <a:ext cx="3173939" cy="2006011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人的视觉和“计算机视觉”有什么相同点？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计算机视觉有哪些子领域？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为什么要研究计算机视觉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让计算机看得见组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797A59D-B0A4-5DFF-DDB0-92D0F6CB540D}"/>
              </a:ext>
            </a:extLst>
          </p:cNvPr>
          <p:cNvSpPr/>
          <p:nvPr/>
        </p:nvSpPr>
        <p:spPr>
          <a:xfrm>
            <a:off x="398600" y="3267738"/>
            <a:ext cx="2854964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计算机处理信息和人处理信息有什么不同？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人工智能的思考方式和人相同吗？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什么是人工智能？什么是人工？什么是智能？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人工智障还是智能组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A6D390-461E-AF80-3F6B-397AB4C114C9}"/>
              </a:ext>
            </a:extLst>
          </p:cNvPr>
          <p:cNvSpPr/>
          <p:nvPr/>
        </p:nvSpPr>
        <p:spPr>
          <a:xfrm>
            <a:off x="3588367" y="3267738"/>
            <a:ext cx="3565451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人如何对看见的事物进行分类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对物体分类具有什么作用？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举出分类的例子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把物体分类和识别物体具有什么相同点和不同点？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你我他各不同的分类组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00CA2EE-9892-CCA8-D032-7F4A93BFCE38}"/>
              </a:ext>
            </a:extLst>
          </p:cNvPr>
          <p:cNvSpPr/>
          <p:nvPr/>
        </p:nvSpPr>
        <p:spPr>
          <a:xfrm>
            <a:off x="7488621" y="3267738"/>
            <a:ext cx="3173939" cy="2567912"/>
          </a:xfrm>
          <a:prstGeom prst="roundRect">
            <a:avLst>
              <a:gd name="adj" fmla="val 619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美颜的原理是什么？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微笑抓拍的原理是什么？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超速检测的原理是什么？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相机成像的原理是什么？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原理应用超人组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AA6DE9-7B87-444A-B5B8-AA98DC1BEF22}"/>
              </a:ext>
            </a:extLst>
          </p:cNvPr>
          <p:cNvSpPr/>
          <p:nvPr/>
        </p:nvSpPr>
        <p:spPr>
          <a:xfrm>
            <a:off x="0" y="-43063"/>
            <a:ext cx="12192000" cy="40601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584F91-B99A-4B52-BBBA-965144B49D22}"/>
              </a:ext>
            </a:extLst>
          </p:cNvPr>
          <p:cNvSpPr txBox="1"/>
          <p:nvPr/>
        </p:nvSpPr>
        <p:spPr>
          <a:xfrm>
            <a:off x="3022600" y="369376"/>
            <a:ext cx="61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华光大标宋_CNKI" panose="02000500000000000000" pitchFamily="2" charset="-122"/>
                <a:ea typeface="华光大标宋_CNKI" panose="02000500000000000000" pitchFamily="2" charset="-122"/>
              </a:rPr>
              <a:t>清芽伴学 山东站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光大标宋_CNKI" panose="02000500000000000000" pitchFamily="2" charset="-122"/>
              <a:ea typeface="华光大标宋_CNKI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AC9E9C-6BC8-466A-8877-5BA19B2B8443}"/>
              </a:ext>
            </a:extLst>
          </p:cNvPr>
          <p:cNvSpPr txBox="1"/>
          <p:nvPr/>
        </p:nvSpPr>
        <p:spPr>
          <a:xfrm>
            <a:off x="1894840" y="3291570"/>
            <a:ext cx="840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计算机视觉在生活中的应用系列课程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4D2D50-5B10-4E4E-A13B-EBEA1EFBD498}"/>
              </a:ext>
            </a:extLst>
          </p:cNvPr>
          <p:cNvSpPr txBox="1"/>
          <p:nvPr/>
        </p:nvSpPr>
        <p:spPr>
          <a:xfrm>
            <a:off x="3022600" y="6026959"/>
            <a:ext cx="614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2022.01.08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C59C90-4FD1-4E91-AF1A-2A67AB47D523}"/>
              </a:ext>
            </a:extLst>
          </p:cNvPr>
          <p:cNvSpPr txBox="1"/>
          <p:nvPr/>
        </p:nvSpPr>
        <p:spPr>
          <a:xfrm>
            <a:off x="2045091" y="5301425"/>
            <a:ext cx="810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华光大标宋_CNKI" panose="02000500000000000000" pitchFamily="2" charset="-122"/>
                <a:ea typeface="华光大标宋_CNKI" panose="02000500000000000000" pitchFamily="2" charset="-122"/>
              </a:rPr>
              <a:t>史明磊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华光大标宋_CNKI" panose="02000500000000000000" pitchFamily="2" charset="-122"/>
              <a:ea typeface="华光大标宋_CNKI" panose="02000500000000000000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E343CD-363C-EC0C-4976-1AB1A488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1" y="4312024"/>
            <a:ext cx="3033139" cy="830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3C31FF-4E45-7E5B-7D8B-A5412B53E8EE}"/>
              </a:ext>
            </a:extLst>
          </p:cNvPr>
          <p:cNvSpPr txBox="1"/>
          <p:nvPr/>
        </p:nvSpPr>
        <p:spPr>
          <a:xfrm>
            <a:off x="3809644" y="1386855"/>
            <a:ext cx="4801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光大标宋_CNKI" panose="02000500000000000000" pitchFamily="2" charset="-122"/>
                <a:ea typeface="华光大标宋_CNKI" panose="02000500000000000000" pitchFamily="2" charset="-122"/>
                <a:cs typeface="+mn-cs"/>
              </a:rPr>
              <a:t>感谢倾听！</a:t>
            </a:r>
          </a:p>
        </p:txBody>
      </p:sp>
    </p:spTree>
    <p:extLst>
      <p:ext uri="{BB962C8B-B14F-4D97-AF65-F5344CB8AC3E}">
        <p14:creationId xmlns:p14="http://schemas.microsoft.com/office/powerpoint/2010/main" val="53636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948</Words>
  <Application>Microsoft Office PowerPoint</Application>
  <PresentationFormat>宽屏</PresentationFormat>
  <Paragraphs>108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PingFang SC</vt:lpstr>
      <vt:lpstr>等线</vt:lpstr>
      <vt:lpstr>等线 Light</vt:lpstr>
      <vt:lpstr>华光大标宋_CNKI</vt:lpstr>
      <vt:lpstr>华文中宋</vt:lpstr>
      <vt:lpstr>Arial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Stephen Serrylei</dc:creator>
  <cp:lastModifiedBy>Stephen Serrylei</cp:lastModifiedBy>
  <cp:revision>90</cp:revision>
  <dcterms:created xsi:type="dcterms:W3CDTF">2023-01-04T04:41:31Z</dcterms:created>
  <dcterms:modified xsi:type="dcterms:W3CDTF">2023-06-21T09:22:49Z</dcterms:modified>
</cp:coreProperties>
</file>